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8" r:id="rId9"/>
    <p:sldId id="279" r:id="rId10"/>
    <p:sldId id="280" r:id="rId11"/>
    <p:sldId id="282" r:id="rId12"/>
    <p:sldId id="284" r:id="rId13"/>
    <p:sldId id="286" r:id="rId14"/>
    <p:sldId id="287" r:id="rId15"/>
    <p:sldId id="288" r:id="rId16"/>
    <p:sldId id="289" r:id="rId17"/>
    <p:sldId id="290" r:id="rId18"/>
    <p:sldId id="291" r:id="rId1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86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9587B4-3B97-1880-E04F-CFDACB02B8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7855" b="13701"/>
          <a:stretch/>
        </p:blipFill>
        <p:spPr>
          <a:xfrm>
            <a:off x="2630335" y="6003347"/>
            <a:ext cx="6931329" cy="85465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DB38258-CED3-3948-ED37-91A2D5920D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2831" y="137160"/>
            <a:ext cx="1809569" cy="4511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2285" y="588340"/>
            <a:ext cx="3182620" cy="671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59201" y="1714754"/>
            <a:ext cx="8094345" cy="430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285C711-569B-2296-0779-55A007C17B8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09600" y="228600"/>
            <a:ext cx="1809569" cy="45118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378F880-D9D5-A59A-3CA6-774E742976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17855" b="13701"/>
          <a:stretch/>
        </p:blipFill>
        <p:spPr>
          <a:xfrm>
            <a:off x="6919407" y="6224327"/>
            <a:ext cx="5272593" cy="6501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6F596BA6-022B-20B3-B5B2-A4BA799390F2}"/>
              </a:ext>
            </a:extLst>
          </p:cNvPr>
          <p:cNvSpPr txBox="1"/>
          <p:nvPr/>
        </p:nvSpPr>
        <p:spPr>
          <a:xfrm>
            <a:off x="1586345" y="2768532"/>
            <a:ext cx="90193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Poppins ExtraBold" panose="00000900000000000000" pitchFamily="2" charset="0"/>
              </a:rPr>
              <a:t>Titular</a:t>
            </a:r>
          </a:p>
        </p:txBody>
      </p:sp>
      <p:sp>
        <p:nvSpPr>
          <p:cNvPr id="4" name="TextBox 28">
            <a:extLst>
              <a:ext uri="{FF2B5EF4-FFF2-40B4-BE49-F238E27FC236}">
                <a16:creationId xmlns:a16="http://schemas.microsoft.com/office/drawing/2014/main" id="{B06EB8F7-E354-A1CF-FF8E-66E9DE27A582}"/>
              </a:ext>
            </a:extLst>
          </p:cNvPr>
          <p:cNvSpPr txBox="1"/>
          <p:nvPr/>
        </p:nvSpPr>
        <p:spPr>
          <a:xfrm>
            <a:off x="3685380" y="4152816"/>
            <a:ext cx="4821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pc="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Subtitular</a:t>
            </a:r>
            <a:endParaRPr lang="en-US" sz="1600" b="1" spc="3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Datos de Mercado</a:t>
            </a:r>
          </a:p>
        </p:txBody>
      </p:sp>
    </p:spTree>
    <p:extLst>
      <p:ext uri="{BB962C8B-B14F-4D97-AF65-F5344CB8AC3E}">
        <p14:creationId xmlns:p14="http://schemas.microsoft.com/office/powerpoint/2010/main" val="750123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Países de destino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6383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1418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Datos de referencia del Sector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9104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1418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Competencia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0047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8341" y="1866645"/>
            <a:ext cx="1778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</a:t>
            </a:r>
            <a:endParaRPr spc="-1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1181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341" y="2467762"/>
            <a:ext cx="9520555" cy="827791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735"/>
              </a:spcBef>
              <a:buFont typeface="Arial" panose="020B0604020202020204" pitchFamily="34" charset="0"/>
              <a:buChar char="•"/>
            </a:pPr>
            <a:r>
              <a:rPr lang="es-ES" sz="1200" i="1" dirty="0">
                <a:solidFill>
                  <a:schemeClr val="tx1"/>
                </a:solidFill>
                <a:latin typeface="+mn-lt"/>
                <a:cs typeface="Arial"/>
              </a:rPr>
              <a:t>Key </a:t>
            </a:r>
            <a:r>
              <a:rPr lang="es-ES" sz="1200" i="1" dirty="0" err="1">
                <a:solidFill>
                  <a:schemeClr val="tx1"/>
                </a:solidFill>
                <a:latin typeface="+mn-lt"/>
                <a:cs typeface="Arial"/>
              </a:rPr>
              <a:t>points</a:t>
            </a:r>
            <a:endParaRPr lang="es-ES" sz="1200" i="1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84150" indent="-171450">
              <a:lnSpc>
                <a:spcPct val="100000"/>
              </a:lnSpc>
              <a:spcBef>
                <a:spcPts val="735"/>
              </a:spcBef>
              <a:buFont typeface="Arial" panose="020B0604020202020204" pitchFamily="34" charset="0"/>
              <a:buChar char="•"/>
            </a:pPr>
            <a:r>
              <a:rPr lang="es-ES" sz="1200" i="1" dirty="0">
                <a:solidFill>
                  <a:schemeClr val="tx1"/>
                </a:solidFill>
                <a:latin typeface="+mn-lt"/>
                <a:cs typeface="Arial"/>
              </a:rPr>
              <a:t>Fases de la estrategia</a:t>
            </a:r>
          </a:p>
          <a:p>
            <a:pPr marL="184150" indent="-171450">
              <a:lnSpc>
                <a:spcPct val="100000"/>
              </a:lnSpc>
              <a:spcBef>
                <a:spcPts val="735"/>
              </a:spcBef>
              <a:buFont typeface="Arial" panose="020B0604020202020204" pitchFamily="34" charset="0"/>
              <a:buChar char="•"/>
            </a:pPr>
            <a:r>
              <a:rPr lang="es-ES" sz="1200" i="1" dirty="0">
                <a:solidFill>
                  <a:schemeClr val="tx1"/>
                </a:solidFill>
                <a:latin typeface="+mn-lt"/>
                <a:cs typeface="Arial"/>
              </a:rPr>
              <a:t>Acciones</a:t>
            </a:r>
          </a:p>
        </p:txBody>
      </p:sp>
    </p:spTree>
    <p:extLst>
      <p:ext uri="{BB962C8B-B14F-4D97-AF65-F5344CB8AC3E}">
        <p14:creationId xmlns:p14="http://schemas.microsoft.com/office/powerpoint/2010/main" val="586481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4466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3956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4466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975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446675" cy="11766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 de Internacionalización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Fases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392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5446675" cy="11766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 de Internacionalización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Acciones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963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2537" y="914400"/>
            <a:ext cx="198810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+mj-lt"/>
              </a:rPr>
              <a:t>ÍNDICE</a:t>
            </a:r>
            <a:endParaRPr sz="4000" dirty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7285" y="1671854"/>
            <a:ext cx="4653915" cy="3377848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dirty="0">
                <a:latin typeface="+mn-lt"/>
                <a:cs typeface="Arial"/>
              </a:rPr>
              <a:t>El</a:t>
            </a:r>
            <a:r>
              <a:rPr sz="1600" b="1" spc="-10" dirty="0">
                <a:latin typeface="+mn-lt"/>
                <a:cs typeface="Arial"/>
              </a:rPr>
              <a:t> proyecto</a:t>
            </a:r>
            <a:endParaRPr sz="1600" dirty="0">
              <a:latin typeface="+mn-lt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dirty="0">
                <a:latin typeface="+mn-lt"/>
                <a:cs typeface="Arial"/>
              </a:rPr>
              <a:t>Análisis</a:t>
            </a:r>
            <a:r>
              <a:rPr sz="1600" b="1" spc="-15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55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situación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spc="-10" dirty="0">
                <a:latin typeface="+mn-lt"/>
                <a:cs typeface="Arial"/>
              </a:rPr>
              <a:t>Interno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dirty="0">
                <a:latin typeface="+mn-lt"/>
                <a:cs typeface="Arial"/>
              </a:rPr>
              <a:t>Externo: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mercado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4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los</a:t>
            </a:r>
            <a:r>
              <a:rPr sz="1600" b="1" spc="-35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vegetales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dirty="0">
                <a:latin typeface="+mn-lt"/>
                <a:cs typeface="Arial"/>
              </a:rPr>
              <a:t>Países</a:t>
            </a:r>
            <a:r>
              <a:rPr sz="1600" b="1" spc="-8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destino:</a:t>
            </a:r>
            <a:r>
              <a:rPr sz="1600" b="1" spc="-45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Rusia,</a:t>
            </a:r>
            <a:r>
              <a:rPr sz="1600" b="1" spc="-7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Dinamarca,</a:t>
            </a:r>
            <a:r>
              <a:rPr sz="1600" b="1" spc="-55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Italia</a:t>
            </a:r>
            <a:endParaRPr sz="1600" dirty="0">
              <a:latin typeface="+mn-lt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6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spc="-10" dirty="0">
                <a:latin typeface="+mn-lt"/>
                <a:cs typeface="Arial"/>
              </a:rPr>
              <a:t>Estrategia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dirty="0">
                <a:latin typeface="+mn-lt"/>
                <a:cs typeface="Arial"/>
              </a:rPr>
              <a:t>Key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points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dirty="0">
                <a:latin typeface="+mn-lt"/>
                <a:cs typeface="Arial"/>
              </a:rPr>
              <a:t>Fases</a:t>
            </a:r>
            <a:r>
              <a:rPr sz="1600" b="1" spc="-25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la</a:t>
            </a:r>
            <a:r>
              <a:rPr sz="1600" b="1" spc="-20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estrategia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spc="-10" dirty="0">
                <a:latin typeface="+mn-lt"/>
                <a:cs typeface="Arial"/>
              </a:rPr>
              <a:t>Acciones</a:t>
            </a:r>
            <a:endParaRPr sz="1600" dirty="0"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8341" y="1866645"/>
            <a:ext cx="1778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chemeClr val="tx1"/>
                </a:solidFill>
                <a:latin typeface="+mj-lt"/>
              </a:rPr>
              <a:t>El</a:t>
            </a:r>
            <a:r>
              <a:rPr spc="-40" dirty="0">
                <a:solidFill>
                  <a:schemeClr val="tx1"/>
                </a:solidFill>
                <a:latin typeface="+mj-lt"/>
              </a:rPr>
              <a:t> </a:t>
            </a:r>
            <a:r>
              <a:rPr spc="-10" dirty="0">
                <a:solidFill>
                  <a:schemeClr val="tx1"/>
                </a:solidFill>
                <a:latin typeface="+mj-lt"/>
              </a:rPr>
              <a:t>proyecto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1181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1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Interno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Interno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Externo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Externo</a:t>
            </a:r>
          </a:p>
        </p:txBody>
      </p:sp>
    </p:spTree>
    <p:extLst>
      <p:ext uri="{BB962C8B-B14F-4D97-AF65-F5344CB8AC3E}">
        <p14:creationId xmlns:p14="http://schemas.microsoft.com/office/powerpoint/2010/main" val="363847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Externo</a:t>
            </a:r>
          </a:p>
        </p:txBody>
      </p:sp>
    </p:spTree>
    <p:extLst>
      <p:ext uri="{BB962C8B-B14F-4D97-AF65-F5344CB8AC3E}">
        <p14:creationId xmlns:p14="http://schemas.microsoft.com/office/powerpoint/2010/main" val="1444770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Externo</a:t>
            </a:r>
          </a:p>
        </p:txBody>
      </p:sp>
    </p:spTree>
    <p:extLst>
      <p:ext uri="{BB962C8B-B14F-4D97-AF65-F5344CB8AC3E}">
        <p14:creationId xmlns:p14="http://schemas.microsoft.com/office/powerpoint/2010/main" val="57341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Helvetica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129</Words>
  <Application>Microsoft Office PowerPoint</Application>
  <PresentationFormat>Panorámica</PresentationFormat>
  <Paragraphs>55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Ebrima</vt:lpstr>
      <vt:lpstr>Roboto</vt:lpstr>
      <vt:lpstr>Office Theme</vt:lpstr>
      <vt:lpstr>Presentación de PowerPoint</vt:lpstr>
      <vt:lpstr>ÍNDICE</vt:lpstr>
      <vt:lpstr>El proyecto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Estrategia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Alarcon</dc:creator>
  <cp:lastModifiedBy>Javier Medina</cp:lastModifiedBy>
  <cp:revision>10</cp:revision>
  <dcterms:created xsi:type="dcterms:W3CDTF">2024-05-28T09:05:16Z</dcterms:created>
  <dcterms:modified xsi:type="dcterms:W3CDTF">2024-05-28T17:33:47Z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2024-05-28T00:00:00Z</vt:filetime>
  </property>
</Properties>
</file>